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68a87df3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68a87df3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68a87df3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68a87df3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68a87df3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68a87df3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68a87df3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68a87df3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68a87df3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68a87df3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68a87df3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68a87df3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68a87df3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68a87df3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68a87df3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68a87df3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68a87df3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68a87df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68a87df3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68a87df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68a87df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68a87df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68a87df3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68a87df3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68a87df3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68a87df3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68a87df3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68a87df3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68a87df3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68a87df3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68a87df3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68a87df3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68a87df3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68a87df3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68a87df3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068a87df3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68a87df3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68a87df3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68a87df3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68a87df3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68a87df3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68a87df3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68a87df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068a87df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68a87df3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68a87df3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68a87df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68a87df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68a87df3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68a87df3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68a87df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68a87df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68a87df3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68a87df3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68a87df3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68a87df3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Docker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